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b0a3b4ad6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b0a2e2d9e6a.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b0a34fb58d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b0a6185231f.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b0a6bc4fa3d.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b0a5108f2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b0a224c63a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b0a45227a88.png"/><Relationship Id="rId3" Type="http://schemas.openxmlformats.org/officeDocument/2006/relationships/image" Target="../media/fileb0a5a9a9a2d.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b0a5c002ed3.png"/><Relationship Id="rId3" Type="http://schemas.openxmlformats.org/officeDocument/2006/relationships/image" Target="../media/fileb0a10024dd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b0a743e329.png"/><Relationship Id="rId3" Type="http://schemas.openxmlformats.org/officeDocument/2006/relationships/image" Target="../media/fileb0a79f69c7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b0a2d9ac8d6.png"/><Relationship Id="rId3" Type="http://schemas.openxmlformats.org/officeDocument/2006/relationships/image" Target="../media/fileb0acf770fe.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b0a491b3a58.png"/><Relationship Id="rId3" Type="http://schemas.openxmlformats.org/officeDocument/2006/relationships/image" Target="../media/fileb0a1a938c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b0a4d079f52.png"/><Relationship Id="rId3" Type="http://schemas.openxmlformats.org/officeDocument/2006/relationships/image" Target="../media/fileb0a2f6ce80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b0a16f37053.png"/><Relationship Id="rId3" Type="http://schemas.openxmlformats.org/officeDocument/2006/relationships/image" Target="../media/fileb0a485364ea.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b0a5b0663be.png"/><Relationship Id="rId3" Type="http://schemas.openxmlformats.org/officeDocument/2006/relationships/image" Target="../media/fileb0a7e7da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b0ae428a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b0a3288e05f.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b0a384296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b0a1bc06f9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b0a76de30bc.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b0a7551c39b.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b0a4b0131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30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30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30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388,342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43,283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30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30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26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33,212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30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30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43,283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388,342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30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30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26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33,212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30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156 triages made. This is an decrease of 58 triages compared to the previous day (214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29 September there were 1,380 triages to NHS Pathways for COVID-19, this is an average of 197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2020-09-30T18:34:38Z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